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8002250" cy="9901238"/>
  <p:notesSz cx="6858000" cy="9144000"/>
  <p:defaultTextStyle>
    <a:defPPr>
      <a:defRPr lang="en-US"/>
    </a:defPPr>
    <a:lvl1pPr marL="0" algn="l" defTabSz="127301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36508" algn="l" defTabSz="127301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73016" algn="l" defTabSz="127301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09524" algn="l" defTabSz="127301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46033" algn="l" defTabSz="127301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182541" algn="l" defTabSz="127301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19049" algn="l" defTabSz="127301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55557" algn="l" defTabSz="127301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092065" algn="l" defTabSz="127301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480" y="6"/>
      </p:cViewPr>
      <p:guideLst>
        <p:guide orient="horz" pos="3119"/>
        <p:guide pos="56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6EC5B3-1C59-49A5-8CE4-4D7BC4080A6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71F2837-C7CF-4201-AD0F-0140226CFE18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id-ID" sz="2000" b="0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+mj-lt"/>
              <a:cs typeface="Arial" pitchFamily="34" charset="0"/>
            </a:rPr>
            <a:t>DEAN OF FMUI</a:t>
          </a:r>
          <a:endParaRPr lang="en-US" sz="2000" b="0" dirty="0">
            <a:ln>
              <a:solidFill>
                <a:schemeClr val="tx1"/>
              </a:solidFill>
            </a:ln>
            <a:solidFill>
              <a:schemeClr val="tx1"/>
            </a:solidFill>
            <a:latin typeface="+mj-lt"/>
            <a:cs typeface="Arial" pitchFamily="34" charset="0"/>
          </a:endParaRPr>
        </a:p>
      </dgm:t>
    </dgm:pt>
    <dgm:pt modelId="{6FD2B871-B025-4B7D-9529-F2C4B656C357}" type="parTrans" cxnId="{1D05CC26-CC4A-408D-9CA1-B1D6FA73071B}">
      <dgm:prSet/>
      <dgm:spPr/>
      <dgm:t>
        <a:bodyPr/>
        <a:lstStyle/>
        <a:p>
          <a:endParaRPr lang="en-US"/>
        </a:p>
      </dgm:t>
    </dgm:pt>
    <dgm:pt modelId="{3205ED91-E65E-481A-B6B2-0119DBFB908C}" type="sibTrans" cxnId="{1D05CC26-CC4A-408D-9CA1-B1D6FA73071B}">
      <dgm:prSet/>
      <dgm:spPr/>
      <dgm:t>
        <a:bodyPr/>
        <a:lstStyle/>
        <a:p>
          <a:endParaRPr lang="en-US"/>
        </a:p>
      </dgm:t>
    </dgm:pt>
    <dgm:pt modelId="{D3D35EE7-45BE-480F-9AD5-922633FE42DC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id-ID" sz="2000" b="0" dirty="0" smtClean="0">
              <a:solidFill>
                <a:schemeClr val="tx1"/>
              </a:solidFill>
              <a:latin typeface="+mj-lt"/>
              <a:cs typeface="Arial" pitchFamily="34" charset="0"/>
            </a:rPr>
            <a:t>HEAD OF DEPARTMENT</a:t>
          </a:r>
        </a:p>
        <a:p>
          <a:r>
            <a:rPr lang="id-ID" sz="2000" b="0" dirty="0" smtClean="0">
              <a:solidFill>
                <a:schemeClr val="tx1"/>
              </a:solidFill>
              <a:latin typeface="+mj-lt"/>
              <a:cs typeface="Arial" pitchFamily="34" charset="0"/>
            </a:rPr>
            <a:t>Dr. Anis Karuniawati, Ph.D., Sp.MK (K)</a:t>
          </a:r>
          <a:endParaRPr lang="en-US" sz="2000" b="0" dirty="0">
            <a:solidFill>
              <a:schemeClr val="tx1"/>
            </a:solidFill>
            <a:latin typeface="+mj-lt"/>
            <a:cs typeface="Arial" pitchFamily="34" charset="0"/>
          </a:endParaRPr>
        </a:p>
      </dgm:t>
    </dgm:pt>
    <dgm:pt modelId="{ACD3D341-7900-4D37-AB46-B923DF86FC6B}" type="parTrans" cxnId="{D44F25C3-1DE8-4CA4-B8F8-E34A618DB707}">
      <dgm:prSet/>
      <dgm:spPr>
        <a:noFill/>
        <a:ln>
          <a:solidFill>
            <a:schemeClr val="tx1"/>
          </a:solidFill>
        </a:ln>
      </dgm:spPr>
      <dgm:t>
        <a:bodyPr/>
        <a:lstStyle/>
        <a:p>
          <a:endParaRPr lang="en-US" sz="2000" b="0">
            <a:latin typeface="+mj-lt"/>
          </a:endParaRPr>
        </a:p>
      </dgm:t>
    </dgm:pt>
    <dgm:pt modelId="{5A1447D0-E46C-4AEA-9FB6-968DB1006B45}" type="sibTrans" cxnId="{D44F25C3-1DE8-4CA4-B8F8-E34A618DB707}">
      <dgm:prSet/>
      <dgm:spPr/>
      <dgm:t>
        <a:bodyPr/>
        <a:lstStyle/>
        <a:p>
          <a:endParaRPr lang="en-US"/>
        </a:p>
      </dgm:t>
    </dgm:pt>
    <dgm:pt modelId="{5C1A9C3A-5A77-423C-AC0A-50FF55314188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id-ID" sz="2000" b="0" dirty="0" smtClean="0">
              <a:solidFill>
                <a:schemeClr val="tx1"/>
              </a:solidFill>
              <a:latin typeface="+mj-lt"/>
              <a:cs typeface="Arial" pitchFamily="34" charset="0"/>
            </a:rPr>
            <a:t>UNDERGRADUATE EDUCATION COORDINATOR</a:t>
          </a:r>
        </a:p>
        <a:p>
          <a:r>
            <a:rPr lang="id-ID" sz="2000" b="0" dirty="0" smtClean="0">
              <a:solidFill>
                <a:schemeClr val="tx1"/>
              </a:solidFill>
              <a:latin typeface="+mj-lt"/>
              <a:cs typeface="Arial" pitchFamily="34" charset="0"/>
            </a:rPr>
            <a:t>Dr. T. Mirawati Sudiro, Ph.D.</a:t>
          </a:r>
          <a:endParaRPr lang="en-US" sz="2000" b="0" dirty="0">
            <a:solidFill>
              <a:schemeClr val="tx1"/>
            </a:solidFill>
            <a:latin typeface="+mj-lt"/>
            <a:cs typeface="Arial" pitchFamily="34" charset="0"/>
          </a:endParaRPr>
        </a:p>
      </dgm:t>
    </dgm:pt>
    <dgm:pt modelId="{63F23469-DD67-4E80-B530-CDE010B25CB6}" type="parTrans" cxnId="{60AD1488-0F8F-4D53-8D30-28B65034962D}">
      <dgm:prSet/>
      <dgm:spPr>
        <a:noFill/>
        <a:ln>
          <a:solidFill>
            <a:schemeClr val="tx1"/>
          </a:solidFill>
        </a:ln>
      </dgm:spPr>
      <dgm:t>
        <a:bodyPr/>
        <a:lstStyle/>
        <a:p>
          <a:endParaRPr lang="en-US" sz="2000" b="0">
            <a:latin typeface="+mj-lt"/>
          </a:endParaRPr>
        </a:p>
      </dgm:t>
    </dgm:pt>
    <dgm:pt modelId="{C68824CC-F5FC-4412-B7DE-3AFD16665877}" type="sibTrans" cxnId="{60AD1488-0F8F-4D53-8D30-28B65034962D}">
      <dgm:prSet/>
      <dgm:spPr/>
      <dgm:t>
        <a:bodyPr/>
        <a:lstStyle/>
        <a:p>
          <a:endParaRPr lang="en-US"/>
        </a:p>
      </dgm:t>
    </dgm:pt>
    <dgm:pt modelId="{F8D41CED-E10E-4387-823C-63CB1458CC85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id-ID" sz="2000" b="0" dirty="0" smtClean="0">
              <a:solidFill>
                <a:schemeClr val="tx1"/>
              </a:solidFill>
              <a:latin typeface="+mj-lt"/>
              <a:cs typeface="Arial" pitchFamily="34" charset="0"/>
            </a:rPr>
            <a:t>SPECIALIST EDUCATION COORDINATOR</a:t>
          </a:r>
        </a:p>
        <a:p>
          <a:r>
            <a:rPr lang="id-ID" sz="2000" b="0" dirty="0" smtClean="0">
              <a:solidFill>
                <a:schemeClr val="tx1"/>
              </a:solidFill>
              <a:latin typeface="+mj-lt"/>
              <a:cs typeface="Arial" pitchFamily="34" charset="0"/>
            </a:rPr>
            <a:t>Dr. Fera Ibrahim, Ph.D., Sp.MK (K)</a:t>
          </a:r>
          <a:endParaRPr lang="en-US" sz="2000" b="0" dirty="0">
            <a:solidFill>
              <a:schemeClr val="tx1"/>
            </a:solidFill>
            <a:latin typeface="+mj-lt"/>
            <a:cs typeface="Arial" pitchFamily="34" charset="0"/>
          </a:endParaRPr>
        </a:p>
      </dgm:t>
    </dgm:pt>
    <dgm:pt modelId="{1F67B474-208A-4343-B72A-F21128CB3855}" type="parTrans" cxnId="{EB5E0FBA-C9C9-4309-A778-21FFC655AB30}">
      <dgm:prSet/>
      <dgm:spPr>
        <a:noFill/>
        <a:ln>
          <a:solidFill>
            <a:schemeClr val="tx1"/>
          </a:solidFill>
        </a:ln>
      </dgm:spPr>
      <dgm:t>
        <a:bodyPr/>
        <a:lstStyle/>
        <a:p>
          <a:endParaRPr lang="en-US" sz="2000" b="0">
            <a:latin typeface="+mj-lt"/>
          </a:endParaRPr>
        </a:p>
      </dgm:t>
    </dgm:pt>
    <dgm:pt modelId="{38A0A95C-B657-4EEB-9C35-E31700ED7452}" type="sibTrans" cxnId="{EB5E0FBA-C9C9-4309-A778-21FFC655AB30}">
      <dgm:prSet/>
      <dgm:spPr/>
      <dgm:t>
        <a:bodyPr/>
        <a:lstStyle/>
        <a:p>
          <a:endParaRPr lang="en-US"/>
        </a:p>
      </dgm:t>
    </dgm:pt>
    <dgm:pt modelId="{7A890395-1D4B-4002-A864-802D25F262F7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id-ID" sz="2000" b="0" dirty="0" smtClean="0">
              <a:solidFill>
                <a:schemeClr val="tx1"/>
              </a:solidFill>
              <a:latin typeface="+mj-lt"/>
              <a:cs typeface="Arial" pitchFamily="34" charset="0"/>
            </a:rPr>
            <a:t>ADMINISTRATION AND FINANCE COORDINATOR</a:t>
          </a:r>
        </a:p>
        <a:p>
          <a:r>
            <a:rPr lang="id-ID" sz="2000" b="0" dirty="0" smtClean="0">
              <a:solidFill>
                <a:schemeClr val="tx1"/>
              </a:solidFill>
              <a:latin typeface="+mj-lt"/>
              <a:cs typeface="Arial" pitchFamily="34" charset="0"/>
            </a:rPr>
            <a:t>Dr. Mardiastuti HW, M.Sc., Sp.MK (K)</a:t>
          </a:r>
          <a:endParaRPr lang="en-US" sz="2000" b="0" dirty="0">
            <a:solidFill>
              <a:schemeClr val="tx1"/>
            </a:solidFill>
            <a:latin typeface="+mj-lt"/>
            <a:cs typeface="Arial" pitchFamily="34" charset="0"/>
          </a:endParaRPr>
        </a:p>
      </dgm:t>
    </dgm:pt>
    <dgm:pt modelId="{3C4EEC42-F916-44A3-BF49-B1A8CA670279}" type="parTrans" cxnId="{3216DE9F-8601-489A-9F6B-5EA360B48CB8}">
      <dgm:prSet/>
      <dgm:spPr>
        <a:noFill/>
        <a:ln>
          <a:solidFill>
            <a:schemeClr val="tx1"/>
          </a:solidFill>
        </a:ln>
      </dgm:spPr>
      <dgm:t>
        <a:bodyPr/>
        <a:lstStyle/>
        <a:p>
          <a:endParaRPr lang="en-US" sz="2000" b="0">
            <a:latin typeface="+mj-lt"/>
          </a:endParaRPr>
        </a:p>
      </dgm:t>
    </dgm:pt>
    <dgm:pt modelId="{0B4FCF7B-A670-400F-B0BC-E6ED2F27A437}" type="sibTrans" cxnId="{3216DE9F-8601-489A-9F6B-5EA360B48CB8}">
      <dgm:prSet/>
      <dgm:spPr/>
      <dgm:t>
        <a:bodyPr/>
        <a:lstStyle/>
        <a:p>
          <a:endParaRPr lang="en-US"/>
        </a:p>
      </dgm:t>
    </dgm:pt>
    <dgm:pt modelId="{C9C2DD90-2A10-45F0-A368-4E22AE7AD847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id-ID" sz="2000" b="0" dirty="0" smtClean="0">
              <a:solidFill>
                <a:schemeClr val="tx1"/>
              </a:solidFill>
              <a:latin typeface="+mj-lt"/>
              <a:cs typeface="Arial" pitchFamily="34" charset="0"/>
            </a:rPr>
            <a:t>RESEARCH COORDINATOR</a:t>
          </a:r>
        </a:p>
        <a:p>
          <a:r>
            <a:rPr lang="id-ID" sz="2000" b="0" dirty="0" smtClean="0">
              <a:solidFill>
                <a:schemeClr val="tx1"/>
              </a:solidFill>
              <a:latin typeface="+mj-lt"/>
              <a:cs typeface="Arial" pitchFamily="34" charset="0"/>
            </a:rPr>
            <a:t>Andriansjah Rukmana, S.Si,, M.Biomed., Ph.D.</a:t>
          </a:r>
          <a:endParaRPr lang="en-US" sz="2000" b="0" dirty="0">
            <a:solidFill>
              <a:schemeClr val="tx1"/>
            </a:solidFill>
            <a:latin typeface="+mj-lt"/>
            <a:cs typeface="Arial" pitchFamily="34" charset="0"/>
          </a:endParaRPr>
        </a:p>
      </dgm:t>
    </dgm:pt>
    <dgm:pt modelId="{99006FF5-7131-410D-BD2F-FC9543B002CD}" type="parTrans" cxnId="{642D508A-5F51-4B25-9146-908666BB56F0}">
      <dgm:prSet/>
      <dgm:spPr>
        <a:noFill/>
        <a:ln>
          <a:solidFill>
            <a:schemeClr val="tx1"/>
          </a:solidFill>
        </a:ln>
      </dgm:spPr>
      <dgm:t>
        <a:bodyPr/>
        <a:lstStyle/>
        <a:p>
          <a:endParaRPr lang="en-US" sz="2000" b="0">
            <a:latin typeface="+mj-lt"/>
          </a:endParaRPr>
        </a:p>
      </dgm:t>
    </dgm:pt>
    <dgm:pt modelId="{C2FDF2C1-1C5A-4788-AFA4-A531C66F30FD}" type="sibTrans" cxnId="{642D508A-5F51-4B25-9146-908666BB56F0}">
      <dgm:prSet/>
      <dgm:spPr/>
      <dgm:t>
        <a:bodyPr/>
        <a:lstStyle/>
        <a:p>
          <a:endParaRPr lang="en-US"/>
        </a:p>
      </dgm:t>
    </dgm:pt>
    <dgm:pt modelId="{2F3D5BFC-8DDB-4DB9-A77F-FDB7558C4D74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id-ID" sz="2000" b="0" dirty="0" smtClean="0">
              <a:solidFill>
                <a:schemeClr val="tx1"/>
              </a:solidFill>
              <a:latin typeface="+mj-lt"/>
              <a:cs typeface="Arial" pitchFamily="34" charset="0"/>
            </a:rPr>
            <a:t>COMMUNITY SERVICES COORDINATOR</a:t>
          </a:r>
        </a:p>
        <a:p>
          <a:r>
            <a:rPr lang="id-ID" sz="2000" b="0" dirty="0" smtClean="0">
              <a:solidFill>
                <a:schemeClr val="tx1"/>
              </a:solidFill>
              <a:latin typeface="+mj-lt"/>
              <a:cs typeface="Arial" pitchFamily="34" charset="0"/>
            </a:rPr>
            <a:t>Dra. Conny R Tjampakasari, MS, DMM, M.Biomed.</a:t>
          </a:r>
          <a:endParaRPr lang="en-US" sz="2000" b="0" dirty="0">
            <a:solidFill>
              <a:schemeClr val="tx1"/>
            </a:solidFill>
            <a:latin typeface="+mj-lt"/>
            <a:cs typeface="Arial" pitchFamily="34" charset="0"/>
          </a:endParaRPr>
        </a:p>
      </dgm:t>
    </dgm:pt>
    <dgm:pt modelId="{A4A7D41C-ACE5-4D63-9939-732B455479E0}" type="parTrans" cxnId="{89F31579-6B08-44F9-84D2-BD177500B887}">
      <dgm:prSet/>
      <dgm:spPr>
        <a:noFill/>
        <a:ln>
          <a:solidFill>
            <a:schemeClr val="tx1"/>
          </a:solidFill>
        </a:ln>
      </dgm:spPr>
      <dgm:t>
        <a:bodyPr/>
        <a:lstStyle/>
        <a:p>
          <a:endParaRPr lang="en-US" sz="2000" b="0">
            <a:latin typeface="+mj-lt"/>
          </a:endParaRPr>
        </a:p>
      </dgm:t>
    </dgm:pt>
    <dgm:pt modelId="{1E1D0659-7775-440E-9103-E8A4EEB7A110}" type="sibTrans" cxnId="{89F31579-6B08-44F9-84D2-BD177500B887}">
      <dgm:prSet/>
      <dgm:spPr/>
      <dgm:t>
        <a:bodyPr/>
        <a:lstStyle/>
        <a:p>
          <a:endParaRPr lang="en-US"/>
        </a:p>
      </dgm:t>
    </dgm:pt>
    <dgm:pt modelId="{F3F723B8-8E96-4FA6-A698-AD6D006EA6F9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id-ID" sz="2000" b="0" dirty="0" smtClean="0">
              <a:solidFill>
                <a:schemeClr val="tx1"/>
              </a:solidFill>
              <a:latin typeface="+mj-lt"/>
              <a:cs typeface="Arial" pitchFamily="34" charset="0"/>
            </a:rPr>
            <a:t>HEAD OF OCCUPATIONAL HEALTH AND SAFETY</a:t>
          </a:r>
        </a:p>
        <a:p>
          <a:r>
            <a:rPr lang="id-ID" sz="2000" b="0" dirty="0" smtClean="0">
              <a:solidFill>
                <a:schemeClr val="tx1"/>
              </a:solidFill>
              <a:latin typeface="+mj-lt"/>
              <a:cs typeface="Arial" pitchFamily="34" charset="0"/>
            </a:rPr>
            <a:t>DR. Andi Yasmon, S.Pi, M.Biomed</a:t>
          </a:r>
          <a:endParaRPr lang="en-US" sz="2000" b="0" dirty="0">
            <a:solidFill>
              <a:schemeClr val="tx1"/>
            </a:solidFill>
            <a:latin typeface="+mj-lt"/>
            <a:cs typeface="Arial" pitchFamily="34" charset="0"/>
          </a:endParaRPr>
        </a:p>
      </dgm:t>
    </dgm:pt>
    <dgm:pt modelId="{76B3534A-ADD1-493D-B27D-493378D0B09F}" type="parTrans" cxnId="{270F4282-6C22-4F72-8675-19450122D315}">
      <dgm:prSet/>
      <dgm:spPr>
        <a:noFill/>
        <a:ln>
          <a:solidFill>
            <a:schemeClr val="tx1"/>
          </a:solidFill>
        </a:ln>
      </dgm:spPr>
      <dgm:t>
        <a:bodyPr/>
        <a:lstStyle/>
        <a:p>
          <a:endParaRPr lang="en-US" sz="2000" b="0">
            <a:latin typeface="+mj-lt"/>
          </a:endParaRPr>
        </a:p>
      </dgm:t>
    </dgm:pt>
    <dgm:pt modelId="{AED66669-5EAF-42B1-8291-2752D68FCF8A}" type="sibTrans" cxnId="{270F4282-6C22-4F72-8675-19450122D315}">
      <dgm:prSet/>
      <dgm:spPr/>
      <dgm:t>
        <a:bodyPr/>
        <a:lstStyle/>
        <a:p>
          <a:endParaRPr lang="en-US"/>
        </a:p>
      </dgm:t>
    </dgm:pt>
    <dgm:pt modelId="{14964211-C976-4AAA-8867-3F7E4FE34D08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id-ID" sz="2000" b="0" dirty="0" smtClean="0">
              <a:solidFill>
                <a:schemeClr val="tx1"/>
              </a:solidFill>
              <a:latin typeface="+mj-lt"/>
              <a:cs typeface="Arial" pitchFamily="34" charset="0"/>
            </a:rPr>
            <a:t>HEAD OF CLINICAL MICROBIOLOGY LABORATORY</a:t>
          </a:r>
        </a:p>
        <a:p>
          <a:r>
            <a:rPr lang="id-ID" sz="2000" b="0" dirty="0" smtClean="0">
              <a:solidFill>
                <a:schemeClr val="tx1"/>
              </a:solidFill>
              <a:latin typeface="+mj-lt"/>
              <a:cs typeface="Arial" pitchFamily="34" charset="0"/>
            </a:rPr>
            <a:t>DR.Dr. Budiman Bela, Sp.MK (K)</a:t>
          </a:r>
          <a:endParaRPr lang="en-US" sz="2000" b="0" dirty="0">
            <a:solidFill>
              <a:schemeClr val="tx1"/>
            </a:solidFill>
            <a:latin typeface="+mj-lt"/>
            <a:cs typeface="Arial" pitchFamily="34" charset="0"/>
          </a:endParaRPr>
        </a:p>
      </dgm:t>
    </dgm:pt>
    <dgm:pt modelId="{99D474F2-CDDE-48DF-B1AA-79409FB621B6}" type="parTrans" cxnId="{378D7B9D-506B-4225-BA62-46D17E5D2EE1}">
      <dgm:prSet/>
      <dgm:spPr>
        <a:noFill/>
        <a:ln>
          <a:solidFill>
            <a:schemeClr val="tx1"/>
          </a:solidFill>
        </a:ln>
      </dgm:spPr>
      <dgm:t>
        <a:bodyPr/>
        <a:lstStyle/>
        <a:p>
          <a:endParaRPr lang="en-US" sz="2000" b="0">
            <a:solidFill>
              <a:schemeClr val="tx1"/>
            </a:solidFill>
            <a:latin typeface="+mj-lt"/>
          </a:endParaRPr>
        </a:p>
      </dgm:t>
    </dgm:pt>
    <dgm:pt modelId="{D9AD65AF-00FF-4F2B-A3D0-FA8712C3B745}" type="sibTrans" cxnId="{378D7B9D-506B-4225-BA62-46D17E5D2EE1}">
      <dgm:prSet/>
      <dgm:spPr/>
      <dgm:t>
        <a:bodyPr/>
        <a:lstStyle/>
        <a:p>
          <a:endParaRPr lang="en-US"/>
        </a:p>
      </dgm:t>
    </dgm:pt>
    <dgm:pt modelId="{33BCDBF3-C353-49DB-A2A6-E31FF52B791C}" type="pres">
      <dgm:prSet presAssocID="{926EC5B3-1C59-49A5-8CE4-4D7BC4080A6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127CD5D-82D7-4AF6-B296-CA6A30B0466E}" type="pres">
      <dgm:prSet presAssocID="{171F2837-C7CF-4201-AD0F-0140226CFE18}" presName="hierRoot1" presStyleCnt="0">
        <dgm:presLayoutVars>
          <dgm:hierBranch val="init"/>
        </dgm:presLayoutVars>
      </dgm:prSet>
      <dgm:spPr/>
    </dgm:pt>
    <dgm:pt modelId="{AB917FC5-3E66-45B8-8530-E5054C1EDB34}" type="pres">
      <dgm:prSet presAssocID="{171F2837-C7CF-4201-AD0F-0140226CFE18}" presName="rootComposite1" presStyleCnt="0"/>
      <dgm:spPr/>
    </dgm:pt>
    <dgm:pt modelId="{FCB0F3C4-272F-40F4-BE9C-DE131D734A4C}" type="pres">
      <dgm:prSet presAssocID="{171F2837-C7CF-4201-AD0F-0140226CFE18}" presName="rootText1" presStyleLbl="node0" presStyleIdx="0" presStyleCnt="1" custScaleX="112078" custLinFactY="-111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C531B0E-89D9-41F5-8D01-B7DA839C1672}" type="pres">
      <dgm:prSet presAssocID="{171F2837-C7CF-4201-AD0F-0140226CFE18}" presName="rootConnector1" presStyleLbl="node1" presStyleIdx="0" presStyleCnt="0"/>
      <dgm:spPr/>
    </dgm:pt>
    <dgm:pt modelId="{D73E3050-7F4E-4B25-84C7-1A343874343A}" type="pres">
      <dgm:prSet presAssocID="{171F2837-C7CF-4201-AD0F-0140226CFE18}" presName="hierChild2" presStyleCnt="0"/>
      <dgm:spPr/>
    </dgm:pt>
    <dgm:pt modelId="{7DAF299D-D228-47CB-A352-9453483593A0}" type="pres">
      <dgm:prSet presAssocID="{ACD3D341-7900-4D37-AB46-B923DF86FC6B}" presName="Name37" presStyleLbl="parChTrans1D2" presStyleIdx="0" presStyleCnt="1"/>
      <dgm:spPr/>
    </dgm:pt>
    <dgm:pt modelId="{D565588C-1C63-4C60-920B-3E36DE56B122}" type="pres">
      <dgm:prSet presAssocID="{D3D35EE7-45BE-480F-9AD5-922633FE42DC}" presName="hierRoot2" presStyleCnt="0">
        <dgm:presLayoutVars>
          <dgm:hierBranch/>
        </dgm:presLayoutVars>
      </dgm:prSet>
      <dgm:spPr/>
    </dgm:pt>
    <dgm:pt modelId="{46B1A9CB-608D-48C6-97B4-94A328E6E16F}" type="pres">
      <dgm:prSet presAssocID="{D3D35EE7-45BE-480F-9AD5-922633FE42DC}" presName="rootComposite" presStyleCnt="0"/>
      <dgm:spPr/>
    </dgm:pt>
    <dgm:pt modelId="{E5BA0FB1-822B-4A9D-880E-FE72D2D4FA5C}" type="pres">
      <dgm:prSet presAssocID="{D3D35EE7-45BE-480F-9AD5-922633FE42DC}" presName="rootText" presStyleLbl="node2" presStyleIdx="0" presStyleCnt="1" custScaleX="148497" custLinFactNeighborY="-6543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B64EA05-0033-410D-8DBC-6259CE9B975F}" type="pres">
      <dgm:prSet presAssocID="{D3D35EE7-45BE-480F-9AD5-922633FE42DC}" presName="rootConnector" presStyleLbl="node2" presStyleIdx="0" presStyleCnt="1"/>
      <dgm:spPr/>
    </dgm:pt>
    <dgm:pt modelId="{4631FE15-C177-4F5B-A946-9D16115184F7}" type="pres">
      <dgm:prSet presAssocID="{D3D35EE7-45BE-480F-9AD5-922633FE42DC}" presName="hierChild4" presStyleCnt="0"/>
      <dgm:spPr/>
    </dgm:pt>
    <dgm:pt modelId="{FD2E40AC-7336-4500-9F49-B7DF5A3171BB}" type="pres">
      <dgm:prSet presAssocID="{63F23469-DD67-4E80-B530-CDE010B25CB6}" presName="Name35" presStyleLbl="parChTrans1D3" presStyleIdx="0" presStyleCnt="6"/>
      <dgm:spPr/>
    </dgm:pt>
    <dgm:pt modelId="{CF6DC0FC-2711-4AEA-863D-A16FBBB0C1E4}" type="pres">
      <dgm:prSet presAssocID="{5C1A9C3A-5A77-423C-AC0A-50FF55314188}" presName="hierRoot2" presStyleCnt="0">
        <dgm:presLayoutVars>
          <dgm:hierBranch val="init"/>
        </dgm:presLayoutVars>
      </dgm:prSet>
      <dgm:spPr/>
    </dgm:pt>
    <dgm:pt modelId="{54B873AC-4BA5-4DDE-8B80-FC35F685460B}" type="pres">
      <dgm:prSet presAssocID="{5C1A9C3A-5A77-423C-AC0A-50FF55314188}" presName="rootComposite" presStyleCnt="0"/>
      <dgm:spPr/>
    </dgm:pt>
    <dgm:pt modelId="{921ECAFA-F6D9-4A79-B247-54CDA03F0CDF}" type="pres">
      <dgm:prSet presAssocID="{5C1A9C3A-5A77-423C-AC0A-50FF55314188}" presName="rootText" presStyleLbl="node3" presStyleIdx="0" presStyleCnt="6" custScaleY="1574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3DE238D-4C9F-4553-AC82-8426C739769D}" type="pres">
      <dgm:prSet presAssocID="{5C1A9C3A-5A77-423C-AC0A-50FF55314188}" presName="rootConnector" presStyleLbl="node3" presStyleIdx="0" presStyleCnt="6"/>
      <dgm:spPr/>
    </dgm:pt>
    <dgm:pt modelId="{274B17C5-56D4-4021-9A42-9D21776D277F}" type="pres">
      <dgm:prSet presAssocID="{5C1A9C3A-5A77-423C-AC0A-50FF55314188}" presName="hierChild4" presStyleCnt="0"/>
      <dgm:spPr/>
    </dgm:pt>
    <dgm:pt modelId="{09ECFF80-1FE3-4800-ACF5-B45CE8147818}" type="pres">
      <dgm:prSet presAssocID="{5C1A9C3A-5A77-423C-AC0A-50FF55314188}" presName="hierChild5" presStyleCnt="0"/>
      <dgm:spPr/>
    </dgm:pt>
    <dgm:pt modelId="{8CEB632F-FAD8-413D-9D3E-652218D343DF}" type="pres">
      <dgm:prSet presAssocID="{1F67B474-208A-4343-B72A-F21128CB3855}" presName="Name35" presStyleLbl="parChTrans1D3" presStyleIdx="1" presStyleCnt="6"/>
      <dgm:spPr/>
    </dgm:pt>
    <dgm:pt modelId="{E9C058B9-6717-4F54-9010-F346F0559E02}" type="pres">
      <dgm:prSet presAssocID="{F8D41CED-E10E-4387-823C-63CB1458CC85}" presName="hierRoot2" presStyleCnt="0">
        <dgm:presLayoutVars>
          <dgm:hierBranch val="init"/>
        </dgm:presLayoutVars>
      </dgm:prSet>
      <dgm:spPr/>
    </dgm:pt>
    <dgm:pt modelId="{2B77ED90-5EC1-4F21-9C87-34C501FEA13D}" type="pres">
      <dgm:prSet presAssocID="{F8D41CED-E10E-4387-823C-63CB1458CC85}" presName="rootComposite" presStyleCnt="0"/>
      <dgm:spPr/>
    </dgm:pt>
    <dgm:pt modelId="{555252EC-211A-43CC-973F-68C8E906E37D}" type="pres">
      <dgm:prSet presAssocID="{F8D41CED-E10E-4387-823C-63CB1458CC85}" presName="rootText" presStyleLbl="node3" presStyleIdx="1" presStyleCnt="6" custScaleY="157400">
        <dgm:presLayoutVars>
          <dgm:chPref val="3"/>
        </dgm:presLayoutVars>
      </dgm:prSet>
      <dgm:spPr/>
    </dgm:pt>
    <dgm:pt modelId="{00CAFE01-4ACA-4FB1-A42E-60BDF654E59D}" type="pres">
      <dgm:prSet presAssocID="{F8D41CED-E10E-4387-823C-63CB1458CC85}" presName="rootConnector" presStyleLbl="node3" presStyleIdx="1" presStyleCnt="6"/>
      <dgm:spPr/>
    </dgm:pt>
    <dgm:pt modelId="{2CB617C2-537D-46EC-A00D-B9E2BBCDFB5D}" type="pres">
      <dgm:prSet presAssocID="{F8D41CED-E10E-4387-823C-63CB1458CC85}" presName="hierChild4" presStyleCnt="0"/>
      <dgm:spPr/>
    </dgm:pt>
    <dgm:pt modelId="{3CEB1E0F-A127-41EE-941A-0A26B6EC85AF}" type="pres">
      <dgm:prSet presAssocID="{F8D41CED-E10E-4387-823C-63CB1458CC85}" presName="hierChild5" presStyleCnt="0"/>
      <dgm:spPr/>
    </dgm:pt>
    <dgm:pt modelId="{48F0BB20-C73D-4263-9DD9-8057421794A1}" type="pres">
      <dgm:prSet presAssocID="{3C4EEC42-F916-44A3-BF49-B1A8CA670279}" presName="Name35" presStyleLbl="parChTrans1D3" presStyleIdx="2" presStyleCnt="6"/>
      <dgm:spPr/>
    </dgm:pt>
    <dgm:pt modelId="{32AB6D73-7D5A-4EA1-864E-B1CE886D58D9}" type="pres">
      <dgm:prSet presAssocID="{7A890395-1D4B-4002-A864-802D25F262F7}" presName="hierRoot2" presStyleCnt="0">
        <dgm:presLayoutVars>
          <dgm:hierBranch val="init"/>
        </dgm:presLayoutVars>
      </dgm:prSet>
      <dgm:spPr/>
    </dgm:pt>
    <dgm:pt modelId="{20FBD535-0020-46D9-8631-547680DE30B4}" type="pres">
      <dgm:prSet presAssocID="{7A890395-1D4B-4002-A864-802D25F262F7}" presName="rootComposite" presStyleCnt="0"/>
      <dgm:spPr/>
    </dgm:pt>
    <dgm:pt modelId="{94EF2A5E-86D6-43D7-86A2-E81924996C5F}" type="pres">
      <dgm:prSet presAssocID="{7A890395-1D4B-4002-A864-802D25F262F7}" presName="rootText" presStyleLbl="node3" presStyleIdx="2" presStyleCnt="6" custScaleY="1574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87BEAE5-4294-4962-AF6D-D41115ACCBB3}" type="pres">
      <dgm:prSet presAssocID="{7A890395-1D4B-4002-A864-802D25F262F7}" presName="rootConnector" presStyleLbl="node3" presStyleIdx="2" presStyleCnt="6"/>
      <dgm:spPr/>
    </dgm:pt>
    <dgm:pt modelId="{79964247-E99C-4196-8311-29A367AD17BD}" type="pres">
      <dgm:prSet presAssocID="{7A890395-1D4B-4002-A864-802D25F262F7}" presName="hierChild4" presStyleCnt="0"/>
      <dgm:spPr/>
    </dgm:pt>
    <dgm:pt modelId="{DDCF7B7E-051F-4A9E-9373-34ED61448CC0}" type="pres">
      <dgm:prSet presAssocID="{7A890395-1D4B-4002-A864-802D25F262F7}" presName="hierChild5" presStyleCnt="0"/>
      <dgm:spPr/>
    </dgm:pt>
    <dgm:pt modelId="{00A7AE01-05B0-499F-A84B-C9E629EC1F62}" type="pres">
      <dgm:prSet presAssocID="{99006FF5-7131-410D-BD2F-FC9543B002CD}" presName="Name35" presStyleLbl="parChTrans1D3" presStyleIdx="3" presStyleCnt="6"/>
      <dgm:spPr/>
    </dgm:pt>
    <dgm:pt modelId="{3558FB71-9EB6-4057-9B31-05BE02667638}" type="pres">
      <dgm:prSet presAssocID="{C9C2DD90-2A10-45F0-A368-4E22AE7AD847}" presName="hierRoot2" presStyleCnt="0">
        <dgm:presLayoutVars>
          <dgm:hierBranch val="init"/>
        </dgm:presLayoutVars>
      </dgm:prSet>
      <dgm:spPr/>
    </dgm:pt>
    <dgm:pt modelId="{3DF6BDA7-6FA4-4D9D-9F1C-832CDE7C75F9}" type="pres">
      <dgm:prSet presAssocID="{C9C2DD90-2A10-45F0-A368-4E22AE7AD847}" presName="rootComposite" presStyleCnt="0"/>
      <dgm:spPr/>
    </dgm:pt>
    <dgm:pt modelId="{E82595D7-4D8D-4909-8F27-11E50011DC3B}" type="pres">
      <dgm:prSet presAssocID="{C9C2DD90-2A10-45F0-A368-4E22AE7AD847}" presName="rootText" presStyleLbl="node3" presStyleIdx="3" presStyleCnt="6" custScaleY="157400">
        <dgm:presLayoutVars>
          <dgm:chPref val="3"/>
        </dgm:presLayoutVars>
      </dgm:prSet>
      <dgm:spPr/>
    </dgm:pt>
    <dgm:pt modelId="{D1170D21-41FE-42B6-B05F-B3E1F7CC3CD9}" type="pres">
      <dgm:prSet presAssocID="{C9C2DD90-2A10-45F0-A368-4E22AE7AD847}" presName="rootConnector" presStyleLbl="node3" presStyleIdx="3" presStyleCnt="6"/>
      <dgm:spPr/>
    </dgm:pt>
    <dgm:pt modelId="{87872130-2C01-4557-BE38-7C585C09EC50}" type="pres">
      <dgm:prSet presAssocID="{C9C2DD90-2A10-45F0-A368-4E22AE7AD847}" presName="hierChild4" presStyleCnt="0"/>
      <dgm:spPr/>
    </dgm:pt>
    <dgm:pt modelId="{AB54E1D8-E157-488C-A7E6-CE95A978B9C3}" type="pres">
      <dgm:prSet presAssocID="{C9C2DD90-2A10-45F0-A368-4E22AE7AD847}" presName="hierChild5" presStyleCnt="0"/>
      <dgm:spPr/>
    </dgm:pt>
    <dgm:pt modelId="{0741F547-8927-4A78-8130-E7A2485946AA}" type="pres">
      <dgm:prSet presAssocID="{A4A7D41C-ACE5-4D63-9939-732B455479E0}" presName="Name35" presStyleLbl="parChTrans1D3" presStyleIdx="4" presStyleCnt="6"/>
      <dgm:spPr/>
    </dgm:pt>
    <dgm:pt modelId="{408D0908-EA73-4989-9D91-57690911D4BD}" type="pres">
      <dgm:prSet presAssocID="{2F3D5BFC-8DDB-4DB9-A77F-FDB7558C4D74}" presName="hierRoot2" presStyleCnt="0">
        <dgm:presLayoutVars>
          <dgm:hierBranch/>
        </dgm:presLayoutVars>
      </dgm:prSet>
      <dgm:spPr/>
    </dgm:pt>
    <dgm:pt modelId="{D002201A-6396-4B3F-9A5E-8F3E6E67AE78}" type="pres">
      <dgm:prSet presAssocID="{2F3D5BFC-8DDB-4DB9-A77F-FDB7558C4D74}" presName="rootComposite" presStyleCnt="0"/>
      <dgm:spPr/>
    </dgm:pt>
    <dgm:pt modelId="{AFBDB4DC-0BDD-4F0D-B47A-204258C253E1}" type="pres">
      <dgm:prSet presAssocID="{2F3D5BFC-8DDB-4DB9-A77F-FDB7558C4D74}" presName="rootText" presStyleLbl="node3" presStyleIdx="4" presStyleCnt="6" custScaleY="157400">
        <dgm:presLayoutVars>
          <dgm:chPref val="3"/>
        </dgm:presLayoutVars>
      </dgm:prSet>
      <dgm:spPr/>
    </dgm:pt>
    <dgm:pt modelId="{4A544D80-15DE-4022-8ACF-90297F6A03C5}" type="pres">
      <dgm:prSet presAssocID="{2F3D5BFC-8DDB-4DB9-A77F-FDB7558C4D74}" presName="rootConnector" presStyleLbl="node3" presStyleIdx="4" presStyleCnt="6"/>
      <dgm:spPr/>
    </dgm:pt>
    <dgm:pt modelId="{DC33873F-6AF5-4B96-87F7-EC33AC8F2ABE}" type="pres">
      <dgm:prSet presAssocID="{2F3D5BFC-8DDB-4DB9-A77F-FDB7558C4D74}" presName="hierChild4" presStyleCnt="0"/>
      <dgm:spPr/>
    </dgm:pt>
    <dgm:pt modelId="{A6FB39F3-EC75-4AEF-A051-9162B637CB32}" type="pres">
      <dgm:prSet presAssocID="{99D474F2-CDDE-48DF-B1AA-79409FB621B6}" presName="Name35" presStyleLbl="parChTrans1D4" presStyleIdx="0" presStyleCnt="1"/>
      <dgm:spPr/>
    </dgm:pt>
    <dgm:pt modelId="{6520126B-DFC4-4347-B328-1E58F8A62321}" type="pres">
      <dgm:prSet presAssocID="{14964211-C976-4AAA-8867-3F7E4FE34D08}" presName="hierRoot2" presStyleCnt="0">
        <dgm:presLayoutVars>
          <dgm:hierBranch val="init"/>
        </dgm:presLayoutVars>
      </dgm:prSet>
      <dgm:spPr/>
    </dgm:pt>
    <dgm:pt modelId="{964439BC-7B80-425E-839E-82DD971344A5}" type="pres">
      <dgm:prSet presAssocID="{14964211-C976-4AAA-8867-3F7E4FE34D08}" presName="rootComposite" presStyleCnt="0"/>
      <dgm:spPr/>
    </dgm:pt>
    <dgm:pt modelId="{EBF62EBF-E198-4CF7-8296-62DEE5649C45}" type="pres">
      <dgm:prSet presAssocID="{14964211-C976-4AAA-8867-3F7E4FE34D08}" presName="rootText" presStyleLbl="node4" presStyleIdx="0" presStyleCnt="1" custScaleX="160656" custScaleY="144418" custLinFactNeighborY="5976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EB67A4F-C819-4D90-A73A-568FDA3F24DD}" type="pres">
      <dgm:prSet presAssocID="{14964211-C976-4AAA-8867-3F7E4FE34D08}" presName="rootConnector" presStyleLbl="node4" presStyleIdx="0" presStyleCnt="1"/>
      <dgm:spPr/>
    </dgm:pt>
    <dgm:pt modelId="{81EE6FE7-DC43-454F-B5ED-B00A4D5EBA5B}" type="pres">
      <dgm:prSet presAssocID="{14964211-C976-4AAA-8867-3F7E4FE34D08}" presName="hierChild4" presStyleCnt="0"/>
      <dgm:spPr/>
    </dgm:pt>
    <dgm:pt modelId="{C5207A8C-AB79-45BE-96C7-0DA3B75BBD93}" type="pres">
      <dgm:prSet presAssocID="{14964211-C976-4AAA-8867-3F7E4FE34D08}" presName="hierChild5" presStyleCnt="0"/>
      <dgm:spPr/>
    </dgm:pt>
    <dgm:pt modelId="{E5A69764-B6EA-4EED-A44F-37BAFE59C60C}" type="pres">
      <dgm:prSet presAssocID="{2F3D5BFC-8DDB-4DB9-A77F-FDB7558C4D74}" presName="hierChild5" presStyleCnt="0"/>
      <dgm:spPr/>
    </dgm:pt>
    <dgm:pt modelId="{B1C71EE4-CE82-4E3B-B794-FB702DF8726E}" type="pres">
      <dgm:prSet presAssocID="{76B3534A-ADD1-493D-B27D-493378D0B09F}" presName="Name35" presStyleLbl="parChTrans1D3" presStyleIdx="5" presStyleCnt="6"/>
      <dgm:spPr/>
    </dgm:pt>
    <dgm:pt modelId="{A547BAAF-64AF-4518-AABD-8EFC6799D64C}" type="pres">
      <dgm:prSet presAssocID="{F3F723B8-8E96-4FA6-A698-AD6D006EA6F9}" presName="hierRoot2" presStyleCnt="0">
        <dgm:presLayoutVars>
          <dgm:hierBranch val="init"/>
        </dgm:presLayoutVars>
      </dgm:prSet>
      <dgm:spPr/>
    </dgm:pt>
    <dgm:pt modelId="{16329DC1-CE25-4E69-9AB2-35FF64E4609E}" type="pres">
      <dgm:prSet presAssocID="{F3F723B8-8E96-4FA6-A698-AD6D006EA6F9}" presName="rootComposite" presStyleCnt="0"/>
      <dgm:spPr/>
    </dgm:pt>
    <dgm:pt modelId="{92A54CC8-43ED-4B6D-AD29-7FD251B21652}" type="pres">
      <dgm:prSet presAssocID="{F3F723B8-8E96-4FA6-A698-AD6D006EA6F9}" presName="rootText" presStyleLbl="node3" presStyleIdx="5" presStyleCnt="6" custScaleX="114438" custScaleY="1574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008B9DD-8C01-40C3-868E-4CB6F3A34544}" type="pres">
      <dgm:prSet presAssocID="{F3F723B8-8E96-4FA6-A698-AD6D006EA6F9}" presName="rootConnector" presStyleLbl="node3" presStyleIdx="5" presStyleCnt="6"/>
      <dgm:spPr/>
    </dgm:pt>
    <dgm:pt modelId="{DB492E63-2EFA-47C7-899D-2C99734080FD}" type="pres">
      <dgm:prSet presAssocID="{F3F723B8-8E96-4FA6-A698-AD6D006EA6F9}" presName="hierChild4" presStyleCnt="0"/>
      <dgm:spPr/>
    </dgm:pt>
    <dgm:pt modelId="{96016611-232D-4128-9F5B-4EEE6C502C99}" type="pres">
      <dgm:prSet presAssocID="{F3F723B8-8E96-4FA6-A698-AD6D006EA6F9}" presName="hierChild5" presStyleCnt="0"/>
      <dgm:spPr/>
    </dgm:pt>
    <dgm:pt modelId="{840A0049-3F14-43EF-B0A3-819772614A82}" type="pres">
      <dgm:prSet presAssocID="{D3D35EE7-45BE-480F-9AD5-922633FE42DC}" presName="hierChild5" presStyleCnt="0"/>
      <dgm:spPr/>
    </dgm:pt>
    <dgm:pt modelId="{38DD7603-8A38-42D7-A93E-1F72ED5320A9}" type="pres">
      <dgm:prSet presAssocID="{171F2837-C7CF-4201-AD0F-0140226CFE18}" presName="hierChild3" presStyleCnt="0"/>
      <dgm:spPr/>
    </dgm:pt>
  </dgm:ptLst>
  <dgm:cxnLst>
    <dgm:cxn modelId="{3FED713C-B56F-4110-9B52-FD73E1778870}" type="presOf" srcId="{2F3D5BFC-8DDB-4DB9-A77F-FDB7558C4D74}" destId="{4A544D80-15DE-4022-8ACF-90297F6A03C5}" srcOrd="1" destOrd="0" presId="urn:microsoft.com/office/officeart/2005/8/layout/orgChart1"/>
    <dgm:cxn modelId="{4A142591-7924-49D6-B06E-2712E06D51F1}" type="presOf" srcId="{F3F723B8-8E96-4FA6-A698-AD6D006EA6F9}" destId="{4008B9DD-8C01-40C3-868E-4CB6F3A34544}" srcOrd="1" destOrd="0" presId="urn:microsoft.com/office/officeart/2005/8/layout/orgChart1"/>
    <dgm:cxn modelId="{17B8A95B-C203-427F-85AB-5DBB5A793FFA}" type="presOf" srcId="{926EC5B3-1C59-49A5-8CE4-4D7BC4080A67}" destId="{33BCDBF3-C353-49DB-A2A6-E31FF52B791C}" srcOrd="0" destOrd="0" presId="urn:microsoft.com/office/officeart/2005/8/layout/orgChart1"/>
    <dgm:cxn modelId="{5E187201-FD02-43DE-AEF1-84F6BBB13E21}" type="presOf" srcId="{D3D35EE7-45BE-480F-9AD5-922633FE42DC}" destId="{2B64EA05-0033-410D-8DBC-6259CE9B975F}" srcOrd="1" destOrd="0" presId="urn:microsoft.com/office/officeart/2005/8/layout/orgChart1"/>
    <dgm:cxn modelId="{7D6D9B5C-565F-42D0-8029-2C0CA2604CA2}" type="presOf" srcId="{171F2837-C7CF-4201-AD0F-0140226CFE18}" destId="{FCB0F3C4-272F-40F4-BE9C-DE131D734A4C}" srcOrd="0" destOrd="0" presId="urn:microsoft.com/office/officeart/2005/8/layout/orgChart1"/>
    <dgm:cxn modelId="{0524368F-BDF6-4198-8D60-D8F5D3CEE9AE}" type="presOf" srcId="{14964211-C976-4AAA-8867-3F7E4FE34D08}" destId="{EBF62EBF-E198-4CF7-8296-62DEE5649C45}" srcOrd="0" destOrd="0" presId="urn:microsoft.com/office/officeart/2005/8/layout/orgChart1"/>
    <dgm:cxn modelId="{BEB36DED-14A4-43A0-8CC2-C1649FA19BA5}" type="presOf" srcId="{F8D41CED-E10E-4387-823C-63CB1458CC85}" destId="{00CAFE01-4ACA-4FB1-A42E-60BDF654E59D}" srcOrd="1" destOrd="0" presId="urn:microsoft.com/office/officeart/2005/8/layout/orgChart1"/>
    <dgm:cxn modelId="{0FE908AA-9F35-416B-9E92-0698DE57E4B6}" type="presOf" srcId="{D3D35EE7-45BE-480F-9AD5-922633FE42DC}" destId="{E5BA0FB1-822B-4A9D-880E-FE72D2D4FA5C}" srcOrd="0" destOrd="0" presId="urn:microsoft.com/office/officeart/2005/8/layout/orgChart1"/>
    <dgm:cxn modelId="{64D1913B-B355-49A2-91A5-F9933641036F}" type="presOf" srcId="{5C1A9C3A-5A77-423C-AC0A-50FF55314188}" destId="{921ECAFA-F6D9-4A79-B247-54CDA03F0CDF}" srcOrd="0" destOrd="0" presId="urn:microsoft.com/office/officeart/2005/8/layout/orgChart1"/>
    <dgm:cxn modelId="{25B09277-EC72-4033-A6E7-259300ACA0E7}" type="presOf" srcId="{F3F723B8-8E96-4FA6-A698-AD6D006EA6F9}" destId="{92A54CC8-43ED-4B6D-AD29-7FD251B21652}" srcOrd="0" destOrd="0" presId="urn:microsoft.com/office/officeart/2005/8/layout/orgChart1"/>
    <dgm:cxn modelId="{0629C672-CADB-461E-ABCD-54E8A30F3037}" type="presOf" srcId="{ACD3D341-7900-4D37-AB46-B923DF86FC6B}" destId="{7DAF299D-D228-47CB-A352-9453483593A0}" srcOrd="0" destOrd="0" presId="urn:microsoft.com/office/officeart/2005/8/layout/orgChart1"/>
    <dgm:cxn modelId="{01BBD022-330A-42FB-AFD8-85488977FB01}" type="presOf" srcId="{A4A7D41C-ACE5-4D63-9939-732B455479E0}" destId="{0741F547-8927-4A78-8130-E7A2485946AA}" srcOrd="0" destOrd="0" presId="urn:microsoft.com/office/officeart/2005/8/layout/orgChart1"/>
    <dgm:cxn modelId="{4144BBE5-C6DA-4F11-A77D-37D18112B3E0}" type="presOf" srcId="{99006FF5-7131-410D-BD2F-FC9543B002CD}" destId="{00A7AE01-05B0-499F-A84B-C9E629EC1F62}" srcOrd="0" destOrd="0" presId="urn:microsoft.com/office/officeart/2005/8/layout/orgChart1"/>
    <dgm:cxn modelId="{2E3199AE-98A2-41BF-BF0D-DD4001DE6887}" type="presOf" srcId="{63F23469-DD67-4E80-B530-CDE010B25CB6}" destId="{FD2E40AC-7336-4500-9F49-B7DF5A3171BB}" srcOrd="0" destOrd="0" presId="urn:microsoft.com/office/officeart/2005/8/layout/orgChart1"/>
    <dgm:cxn modelId="{45CD5787-F708-485E-8959-8C65C5D8BF03}" type="presOf" srcId="{76B3534A-ADD1-493D-B27D-493378D0B09F}" destId="{B1C71EE4-CE82-4E3B-B794-FB702DF8726E}" srcOrd="0" destOrd="0" presId="urn:microsoft.com/office/officeart/2005/8/layout/orgChart1"/>
    <dgm:cxn modelId="{FDBD32CC-8DF0-4145-8392-7FAA85BBAAA7}" type="presOf" srcId="{C9C2DD90-2A10-45F0-A368-4E22AE7AD847}" destId="{D1170D21-41FE-42B6-B05F-B3E1F7CC3CD9}" srcOrd="1" destOrd="0" presId="urn:microsoft.com/office/officeart/2005/8/layout/orgChart1"/>
    <dgm:cxn modelId="{270F4282-6C22-4F72-8675-19450122D315}" srcId="{D3D35EE7-45BE-480F-9AD5-922633FE42DC}" destId="{F3F723B8-8E96-4FA6-A698-AD6D006EA6F9}" srcOrd="5" destOrd="0" parTransId="{76B3534A-ADD1-493D-B27D-493378D0B09F}" sibTransId="{AED66669-5EAF-42B1-8291-2752D68FCF8A}"/>
    <dgm:cxn modelId="{BD6C22D0-A8F4-4185-8995-BE64C6BE9E07}" type="presOf" srcId="{14964211-C976-4AAA-8867-3F7E4FE34D08}" destId="{1EB67A4F-C819-4D90-A73A-568FDA3F24DD}" srcOrd="1" destOrd="0" presId="urn:microsoft.com/office/officeart/2005/8/layout/orgChart1"/>
    <dgm:cxn modelId="{11073D81-143B-43E7-BC46-60A1C9578D8E}" type="presOf" srcId="{99D474F2-CDDE-48DF-B1AA-79409FB621B6}" destId="{A6FB39F3-EC75-4AEF-A051-9162B637CB32}" srcOrd="0" destOrd="0" presId="urn:microsoft.com/office/officeart/2005/8/layout/orgChart1"/>
    <dgm:cxn modelId="{6CE8E750-8FBA-48C3-8200-18CB33FFDFB5}" type="presOf" srcId="{F8D41CED-E10E-4387-823C-63CB1458CC85}" destId="{555252EC-211A-43CC-973F-68C8E906E37D}" srcOrd="0" destOrd="0" presId="urn:microsoft.com/office/officeart/2005/8/layout/orgChart1"/>
    <dgm:cxn modelId="{60AD1488-0F8F-4D53-8D30-28B65034962D}" srcId="{D3D35EE7-45BE-480F-9AD5-922633FE42DC}" destId="{5C1A9C3A-5A77-423C-AC0A-50FF55314188}" srcOrd="0" destOrd="0" parTransId="{63F23469-DD67-4E80-B530-CDE010B25CB6}" sibTransId="{C68824CC-F5FC-4412-B7DE-3AFD16665877}"/>
    <dgm:cxn modelId="{642D508A-5F51-4B25-9146-908666BB56F0}" srcId="{D3D35EE7-45BE-480F-9AD5-922633FE42DC}" destId="{C9C2DD90-2A10-45F0-A368-4E22AE7AD847}" srcOrd="3" destOrd="0" parTransId="{99006FF5-7131-410D-BD2F-FC9543B002CD}" sibTransId="{C2FDF2C1-1C5A-4788-AFA4-A531C66F30FD}"/>
    <dgm:cxn modelId="{78BC9C53-DE18-4B5D-BEC4-1B262767A991}" type="presOf" srcId="{5C1A9C3A-5A77-423C-AC0A-50FF55314188}" destId="{33DE238D-4C9F-4553-AC82-8426C739769D}" srcOrd="1" destOrd="0" presId="urn:microsoft.com/office/officeart/2005/8/layout/orgChart1"/>
    <dgm:cxn modelId="{01F3EC3E-0672-4303-BD0F-CDDEF53F7497}" type="presOf" srcId="{3C4EEC42-F916-44A3-BF49-B1A8CA670279}" destId="{48F0BB20-C73D-4263-9DD9-8057421794A1}" srcOrd="0" destOrd="0" presId="urn:microsoft.com/office/officeart/2005/8/layout/orgChart1"/>
    <dgm:cxn modelId="{12D435A1-0205-41F7-A74A-78BFA5D7D3A8}" type="presOf" srcId="{C9C2DD90-2A10-45F0-A368-4E22AE7AD847}" destId="{E82595D7-4D8D-4909-8F27-11E50011DC3B}" srcOrd="0" destOrd="0" presId="urn:microsoft.com/office/officeart/2005/8/layout/orgChart1"/>
    <dgm:cxn modelId="{1D05CC26-CC4A-408D-9CA1-B1D6FA73071B}" srcId="{926EC5B3-1C59-49A5-8CE4-4D7BC4080A67}" destId="{171F2837-C7CF-4201-AD0F-0140226CFE18}" srcOrd="0" destOrd="0" parTransId="{6FD2B871-B025-4B7D-9529-F2C4B656C357}" sibTransId="{3205ED91-E65E-481A-B6B2-0119DBFB908C}"/>
    <dgm:cxn modelId="{11810AEA-C477-4128-9806-6F43688CD469}" type="presOf" srcId="{2F3D5BFC-8DDB-4DB9-A77F-FDB7558C4D74}" destId="{AFBDB4DC-0BDD-4F0D-B47A-204258C253E1}" srcOrd="0" destOrd="0" presId="urn:microsoft.com/office/officeart/2005/8/layout/orgChart1"/>
    <dgm:cxn modelId="{89F31579-6B08-44F9-84D2-BD177500B887}" srcId="{D3D35EE7-45BE-480F-9AD5-922633FE42DC}" destId="{2F3D5BFC-8DDB-4DB9-A77F-FDB7558C4D74}" srcOrd="4" destOrd="0" parTransId="{A4A7D41C-ACE5-4D63-9939-732B455479E0}" sibTransId="{1E1D0659-7775-440E-9103-E8A4EEB7A110}"/>
    <dgm:cxn modelId="{FCCA721D-EF4B-4A15-9135-21F38C662E9A}" type="presOf" srcId="{1F67B474-208A-4343-B72A-F21128CB3855}" destId="{8CEB632F-FAD8-413D-9D3E-652218D343DF}" srcOrd="0" destOrd="0" presId="urn:microsoft.com/office/officeart/2005/8/layout/orgChart1"/>
    <dgm:cxn modelId="{563983FE-961D-4F6B-932B-E1BD62E0364A}" type="presOf" srcId="{7A890395-1D4B-4002-A864-802D25F262F7}" destId="{B87BEAE5-4294-4962-AF6D-D41115ACCBB3}" srcOrd="1" destOrd="0" presId="urn:microsoft.com/office/officeart/2005/8/layout/orgChart1"/>
    <dgm:cxn modelId="{3216DE9F-8601-489A-9F6B-5EA360B48CB8}" srcId="{D3D35EE7-45BE-480F-9AD5-922633FE42DC}" destId="{7A890395-1D4B-4002-A864-802D25F262F7}" srcOrd="2" destOrd="0" parTransId="{3C4EEC42-F916-44A3-BF49-B1A8CA670279}" sibTransId="{0B4FCF7B-A670-400F-B0BC-E6ED2F27A437}"/>
    <dgm:cxn modelId="{378D7B9D-506B-4225-BA62-46D17E5D2EE1}" srcId="{2F3D5BFC-8DDB-4DB9-A77F-FDB7558C4D74}" destId="{14964211-C976-4AAA-8867-3F7E4FE34D08}" srcOrd="0" destOrd="0" parTransId="{99D474F2-CDDE-48DF-B1AA-79409FB621B6}" sibTransId="{D9AD65AF-00FF-4F2B-A3D0-FA8712C3B745}"/>
    <dgm:cxn modelId="{D44F25C3-1DE8-4CA4-B8F8-E34A618DB707}" srcId="{171F2837-C7CF-4201-AD0F-0140226CFE18}" destId="{D3D35EE7-45BE-480F-9AD5-922633FE42DC}" srcOrd="0" destOrd="0" parTransId="{ACD3D341-7900-4D37-AB46-B923DF86FC6B}" sibTransId="{5A1447D0-E46C-4AEA-9FB6-968DB1006B45}"/>
    <dgm:cxn modelId="{EB5E0FBA-C9C9-4309-A778-21FFC655AB30}" srcId="{D3D35EE7-45BE-480F-9AD5-922633FE42DC}" destId="{F8D41CED-E10E-4387-823C-63CB1458CC85}" srcOrd="1" destOrd="0" parTransId="{1F67B474-208A-4343-B72A-F21128CB3855}" sibTransId="{38A0A95C-B657-4EEB-9C35-E31700ED7452}"/>
    <dgm:cxn modelId="{12CA114C-EBFE-4CFC-AE94-009427068CB4}" type="presOf" srcId="{171F2837-C7CF-4201-AD0F-0140226CFE18}" destId="{6C531B0E-89D9-41F5-8D01-B7DA839C1672}" srcOrd="1" destOrd="0" presId="urn:microsoft.com/office/officeart/2005/8/layout/orgChart1"/>
    <dgm:cxn modelId="{C46D3394-6F03-45B9-BCC5-9666AB85EB5D}" type="presOf" srcId="{7A890395-1D4B-4002-A864-802D25F262F7}" destId="{94EF2A5E-86D6-43D7-86A2-E81924996C5F}" srcOrd="0" destOrd="0" presId="urn:microsoft.com/office/officeart/2005/8/layout/orgChart1"/>
    <dgm:cxn modelId="{2827F430-ECF8-4154-BE5C-9209FC052E7B}" type="presParOf" srcId="{33BCDBF3-C353-49DB-A2A6-E31FF52B791C}" destId="{8127CD5D-82D7-4AF6-B296-CA6A30B0466E}" srcOrd="0" destOrd="0" presId="urn:microsoft.com/office/officeart/2005/8/layout/orgChart1"/>
    <dgm:cxn modelId="{2F4AD2DA-4E6D-4650-A7B0-559D62429284}" type="presParOf" srcId="{8127CD5D-82D7-4AF6-B296-CA6A30B0466E}" destId="{AB917FC5-3E66-45B8-8530-E5054C1EDB34}" srcOrd="0" destOrd="0" presId="urn:microsoft.com/office/officeart/2005/8/layout/orgChart1"/>
    <dgm:cxn modelId="{6AF78C32-2BCF-4B31-82DE-BBC3A4A121DC}" type="presParOf" srcId="{AB917FC5-3E66-45B8-8530-E5054C1EDB34}" destId="{FCB0F3C4-272F-40F4-BE9C-DE131D734A4C}" srcOrd="0" destOrd="0" presId="urn:microsoft.com/office/officeart/2005/8/layout/orgChart1"/>
    <dgm:cxn modelId="{419046C4-586F-428D-90DE-2A9A812F8059}" type="presParOf" srcId="{AB917FC5-3E66-45B8-8530-E5054C1EDB34}" destId="{6C531B0E-89D9-41F5-8D01-B7DA839C1672}" srcOrd="1" destOrd="0" presId="urn:microsoft.com/office/officeart/2005/8/layout/orgChart1"/>
    <dgm:cxn modelId="{E069EB5E-230C-4E79-AE2B-3C62DE7B752C}" type="presParOf" srcId="{8127CD5D-82D7-4AF6-B296-CA6A30B0466E}" destId="{D73E3050-7F4E-4B25-84C7-1A343874343A}" srcOrd="1" destOrd="0" presId="urn:microsoft.com/office/officeart/2005/8/layout/orgChart1"/>
    <dgm:cxn modelId="{6597871D-7E0C-48C8-BC87-301158647870}" type="presParOf" srcId="{D73E3050-7F4E-4B25-84C7-1A343874343A}" destId="{7DAF299D-D228-47CB-A352-9453483593A0}" srcOrd="0" destOrd="0" presId="urn:microsoft.com/office/officeart/2005/8/layout/orgChart1"/>
    <dgm:cxn modelId="{B83810A0-ACB4-45F0-90E6-BA7A10808EE5}" type="presParOf" srcId="{D73E3050-7F4E-4B25-84C7-1A343874343A}" destId="{D565588C-1C63-4C60-920B-3E36DE56B122}" srcOrd="1" destOrd="0" presId="urn:microsoft.com/office/officeart/2005/8/layout/orgChart1"/>
    <dgm:cxn modelId="{06E9E419-BBEA-4154-8FA7-EE0FEDC99462}" type="presParOf" srcId="{D565588C-1C63-4C60-920B-3E36DE56B122}" destId="{46B1A9CB-608D-48C6-97B4-94A328E6E16F}" srcOrd="0" destOrd="0" presId="urn:microsoft.com/office/officeart/2005/8/layout/orgChart1"/>
    <dgm:cxn modelId="{4639EF97-CED1-42AA-8F5A-200EE9DD418D}" type="presParOf" srcId="{46B1A9CB-608D-48C6-97B4-94A328E6E16F}" destId="{E5BA0FB1-822B-4A9D-880E-FE72D2D4FA5C}" srcOrd="0" destOrd="0" presId="urn:microsoft.com/office/officeart/2005/8/layout/orgChart1"/>
    <dgm:cxn modelId="{12C03E69-338D-46E8-8B76-9020450D571E}" type="presParOf" srcId="{46B1A9CB-608D-48C6-97B4-94A328E6E16F}" destId="{2B64EA05-0033-410D-8DBC-6259CE9B975F}" srcOrd="1" destOrd="0" presId="urn:microsoft.com/office/officeart/2005/8/layout/orgChart1"/>
    <dgm:cxn modelId="{ADFF2F7C-6A67-49E4-BBC5-A9D6451F2EC7}" type="presParOf" srcId="{D565588C-1C63-4C60-920B-3E36DE56B122}" destId="{4631FE15-C177-4F5B-A946-9D16115184F7}" srcOrd="1" destOrd="0" presId="urn:microsoft.com/office/officeart/2005/8/layout/orgChart1"/>
    <dgm:cxn modelId="{3CBECB96-9F48-4A0C-B746-8A2AB71B84D0}" type="presParOf" srcId="{4631FE15-C177-4F5B-A946-9D16115184F7}" destId="{FD2E40AC-7336-4500-9F49-B7DF5A3171BB}" srcOrd="0" destOrd="0" presId="urn:microsoft.com/office/officeart/2005/8/layout/orgChart1"/>
    <dgm:cxn modelId="{78E9380B-B0C3-410C-9D6B-3927B852AD99}" type="presParOf" srcId="{4631FE15-C177-4F5B-A946-9D16115184F7}" destId="{CF6DC0FC-2711-4AEA-863D-A16FBBB0C1E4}" srcOrd="1" destOrd="0" presId="urn:microsoft.com/office/officeart/2005/8/layout/orgChart1"/>
    <dgm:cxn modelId="{D7A395C9-E115-4133-9FB9-F6C1062FD4E6}" type="presParOf" srcId="{CF6DC0FC-2711-4AEA-863D-A16FBBB0C1E4}" destId="{54B873AC-4BA5-4DDE-8B80-FC35F685460B}" srcOrd="0" destOrd="0" presId="urn:microsoft.com/office/officeart/2005/8/layout/orgChart1"/>
    <dgm:cxn modelId="{D0DDD88F-D280-470F-9661-925B775CF561}" type="presParOf" srcId="{54B873AC-4BA5-4DDE-8B80-FC35F685460B}" destId="{921ECAFA-F6D9-4A79-B247-54CDA03F0CDF}" srcOrd="0" destOrd="0" presId="urn:microsoft.com/office/officeart/2005/8/layout/orgChart1"/>
    <dgm:cxn modelId="{D4D51C3D-D41A-4FA7-B4B9-BCCBE7B4B049}" type="presParOf" srcId="{54B873AC-4BA5-4DDE-8B80-FC35F685460B}" destId="{33DE238D-4C9F-4553-AC82-8426C739769D}" srcOrd="1" destOrd="0" presId="urn:microsoft.com/office/officeart/2005/8/layout/orgChart1"/>
    <dgm:cxn modelId="{4AA42AF2-9082-454A-90AB-01213C40A229}" type="presParOf" srcId="{CF6DC0FC-2711-4AEA-863D-A16FBBB0C1E4}" destId="{274B17C5-56D4-4021-9A42-9D21776D277F}" srcOrd="1" destOrd="0" presId="urn:microsoft.com/office/officeart/2005/8/layout/orgChart1"/>
    <dgm:cxn modelId="{C11B7E82-7E9E-4F85-97DE-715E1C7AE4E5}" type="presParOf" srcId="{CF6DC0FC-2711-4AEA-863D-A16FBBB0C1E4}" destId="{09ECFF80-1FE3-4800-ACF5-B45CE8147818}" srcOrd="2" destOrd="0" presId="urn:microsoft.com/office/officeart/2005/8/layout/orgChart1"/>
    <dgm:cxn modelId="{620B1E8F-98D1-4809-903F-E5DFE57915BC}" type="presParOf" srcId="{4631FE15-C177-4F5B-A946-9D16115184F7}" destId="{8CEB632F-FAD8-413D-9D3E-652218D343DF}" srcOrd="2" destOrd="0" presId="urn:microsoft.com/office/officeart/2005/8/layout/orgChart1"/>
    <dgm:cxn modelId="{DF414973-70AB-4C51-A203-8B2F601F5914}" type="presParOf" srcId="{4631FE15-C177-4F5B-A946-9D16115184F7}" destId="{E9C058B9-6717-4F54-9010-F346F0559E02}" srcOrd="3" destOrd="0" presId="urn:microsoft.com/office/officeart/2005/8/layout/orgChart1"/>
    <dgm:cxn modelId="{0C788260-FA55-4A93-B5BE-F0B0DBD09822}" type="presParOf" srcId="{E9C058B9-6717-4F54-9010-F346F0559E02}" destId="{2B77ED90-5EC1-4F21-9C87-34C501FEA13D}" srcOrd="0" destOrd="0" presId="urn:microsoft.com/office/officeart/2005/8/layout/orgChart1"/>
    <dgm:cxn modelId="{FDDB385A-ECDA-4900-B26A-24D7C3C93BE9}" type="presParOf" srcId="{2B77ED90-5EC1-4F21-9C87-34C501FEA13D}" destId="{555252EC-211A-43CC-973F-68C8E906E37D}" srcOrd="0" destOrd="0" presId="urn:microsoft.com/office/officeart/2005/8/layout/orgChart1"/>
    <dgm:cxn modelId="{011DF1F1-6A80-426F-9F6E-306AD20EB7E5}" type="presParOf" srcId="{2B77ED90-5EC1-4F21-9C87-34C501FEA13D}" destId="{00CAFE01-4ACA-4FB1-A42E-60BDF654E59D}" srcOrd="1" destOrd="0" presId="urn:microsoft.com/office/officeart/2005/8/layout/orgChart1"/>
    <dgm:cxn modelId="{BD082F86-5FB3-4053-86C4-6851FF8F058B}" type="presParOf" srcId="{E9C058B9-6717-4F54-9010-F346F0559E02}" destId="{2CB617C2-537D-46EC-A00D-B9E2BBCDFB5D}" srcOrd="1" destOrd="0" presId="urn:microsoft.com/office/officeart/2005/8/layout/orgChart1"/>
    <dgm:cxn modelId="{07262F2A-927D-491B-95A7-002DD9AA16B8}" type="presParOf" srcId="{E9C058B9-6717-4F54-9010-F346F0559E02}" destId="{3CEB1E0F-A127-41EE-941A-0A26B6EC85AF}" srcOrd="2" destOrd="0" presId="urn:microsoft.com/office/officeart/2005/8/layout/orgChart1"/>
    <dgm:cxn modelId="{495181AC-AFD7-4D6A-9268-D15612187639}" type="presParOf" srcId="{4631FE15-C177-4F5B-A946-9D16115184F7}" destId="{48F0BB20-C73D-4263-9DD9-8057421794A1}" srcOrd="4" destOrd="0" presId="urn:microsoft.com/office/officeart/2005/8/layout/orgChart1"/>
    <dgm:cxn modelId="{F58C0868-F808-4FFD-89EC-C4A88FEA57DD}" type="presParOf" srcId="{4631FE15-C177-4F5B-A946-9D16115184F7}" destId="{32AB6D73-7D5A-4EA1-864E-B1CE886D58D9}" srcOrd="5" destOrd="0" presId="urn:microsoft.com/office/officeart/2005/8/layout/orgChart1"/>
    <dgm:cxn modelId="{3AA5A9D4-F6F8-40D3-827F-973A6946D35C}" type="presParOf" srcId="{32AB6D73-7D5A-4EA1-864E-B1CE886D58D9}" destId="{20FBD535-0020-46D9-8631-547680DE30B4}" srcOrd="0" destOrd="0" presId="urn:microsoft.com/office/officeart/2005/8/layout/orgChart1"/>
    <dgm:cxn modelId="{CA2AF45B-766A-4649-9153-B3142C4FB92B}" type="presParOf" srcId="{20FBD535-0020-46D9-8631-547680DE30B4}" destId="{94EF2A5E-86D6-43D7-86A2-E81924996C5F}" srcOrd="0" destOrd="0" presId="urn:microsoft.com/office/officeart/2005/8/layout/orgChart1"/>
    <dgm:cxn modelId="{295C66AA-4306-44D3-8421-6ABD37A356CF}" type="presParOf" srcId="{20FBD535-0020-46D9-8631-547680DE30B4}" destId="{B87BEAE5-4294-4962-AF6D-D41115ACCBB3}" srcOrd="1" destOrd="0" presId="urn:microsoft.com/office/officeart/2005/8/layout/orgChart1"/>
    <dgm:cxn modelId="{B6A2B43E-BBA5-4C31-84FA-2FBF270E111D}" type="presParOf" srcId="{32AB6D73-7D5A-4EA1-864E-B1CE886D58D9}" destId="{79964247-E99C-4196-8311-29A367AD17BD}" srcOrd="1" destOrd="0" presId="urn:microsoft.com/office/officeart/2005/8/layout/orgChart1"/>
    <dgm:cxn modelId="{2644B0E4-E727-410F-B8DB-220B72049688}" type="presParOf" srcId="{32AB6D73-7D5A-4EA1-864E-B1CE886D58D9}" destId="{DDCF7B7E-051F-4A9E-9373-34ED61448CC0}" srcOrd="2" destOrd="0" presId="urn:microsoft.com/office/officeart/2005/8/layout/orgChart1"/>
    <dgm:cxn modelId="{0E7F69E5-50AB-4448-A896-6AF2A4B436A8}" type="presParOf" srcId="{4631FE15-C177-4F5B-A946-9D16115184F7}" destId="{00A7AE01-05B0-499F-A84B-C9E629EC1F62}" srcOrd="6" destOrd="0" presId="urn:microsoft.com/office/officeart/2005/8/layout/orgChart1"/>
    <dgm:cxn modelId="{DAA03D4E-DC2D-4D0E-B7EB-41A82058A89C}" type="presParOf" srcId="{4631FE15-C177-4F5B-A946-9D16115184F7}" destId="{3558FB71-9EB6-4057-9B31-05BE02667638}" srcOrd="7" destOrd="0" presId="urn:microsoft.com/office/officeart/2005/8/layout/orgChart1"/>
    <dgm:cxn modelId="{783AB2E7-4EA7-41A3-8FC4-CE2FABBB9BAC}" type="presParOf" srcId="{3558FB71-9EB6-4057-9B31-05BE02667638}" destId="{3DF6BDA7-6FA4-4D9D-9F1C-832CDE7C75F9}" srcOrd="0" destOrd="0" presId="urn:microsoft.com/office/officeart/2005/8/layout/orgChart1"/>
    <dgm:cxn modelId="{C8ACC6B1-DD51-4606-A940-DFC0179D5F3B}" type="presParOf" srcId="{3DF6BDA7-6FA4-4D9D-9F1C-832CDE7C75F9}" destId="{E82595D7-4D8D-4909-8F27-11E50011DC3B}" srcOrd="0" destOrd="0" presId="urn:microsoft.com/office/officeart/2005/8/layout/orgChart1"/>
    <dgm:cxn modelId="{6241D315-E486-4657-977E-98233E7E11E3}" type="presParOf" srcId="{3DF6BDA7-6FA4-4D9D-9F1C-832CDE7C75F9}" destId="{D1170D21-41FE-42B6-B05F-B3E1F7CC3CD9}" srcOrd="1" destOrd="0" presId="urn:microsoft.com/office/officeart/2005/8/layout/orgChart1"/>
    <dgm:cxn modelId="{1CD265E4-6308-454E-BEA0-9E39CDD70912}" type="presParOf" srcId="{3558FB71-9EB6-4057-9B31-05BE02667638}" destId="{87872130-2C01-4557-BE38-7C585C09EC50}" srcOrd="1" destOrd="0" presId="urn:microsoft.com/office/officeart/2005/8/layout/orgChart1"/>
    <dgm:cxn modelId="{FE254515-9EE0-4C42-A4D6-7EE6DD990D5E}" type="presParOf" srcId="{3558FB71-9EB6-4057-9B31-05BE02667638}" destId="{AB54E1D8-E157-488C-A7E6-CE95A978B9C3}" srcOrd="2" destOrd="0" presId="urn:microsoft.com/office/officeart/2005/8/layout/orgChart1"/>
    <dgm:cxn modelId="{C11E743F-D078-4334-816E-D7EA2269DE7A}" type="presParOf" srcId="{4631FE15-C177-4F5B-A946-9D16115184F7}" destId="{0741F547-8927-4A78-8130-E7A2485946AA}" srcOrd="8" destOrd="0" presId="urn:microsoft.com/office/officeart/2005/8/layout/orgChart1"/>
    <dgm:cxn modelId="{7EB10E8D-DFA6-4088-B489-C596DCAB22DE}" type="presParOf" srcId="{4631FE15-C177-4F5B-A946-9D16115184F7}" destId="{408D0908-EA73-4989-9D91-57690911D4BD}" srcOrd="9" destOrd="0" presId="urn:microsoft.com/office/officeart/2005/8/layout/orgChart1"/>
    <dgm:cxn modelId="{C75C20E1-C9A0-4665-A69A-2A91FCC507C7}" type="presParOf" srcId="{408D0908-EA73-4989-9D91-57690911D4BD}" destId="{D002201A-6396-4B3F-9A5E-8F3E6E67AE78}" srcOrd="0" destOrd="0" presId="urn:microsoft.com/office/officeart/2005/8/layout/orgChart1"/>
    <dgm:cxn modelId="{9D804D4A-FCB4-465F-8F5A-F235F682E261}" type="presParOf" srcId="{D002201A-6396-4B3F-9A5E-8F3E6E67AE78}" destId="{AFBDB4DC-0BDD-4F0D-B47A-204258C253E1}" srcOrd="0" destOrd="0" presId="urn:microsoft.com/office/officeart/2005/8/layout/orgChart1"/>
    <dgm:cxn modelId="{8A0F3B13-ACCA-41CC-89F0-5E5F8F62475C}" type="presParOf" srcId="{D002201A-6396-4B3F-9A5E-8F3E6E67AE78}" destId="{4A544D80-15DE-4022-8ACF-90297F6A03C5}" srcOrd="1" destOrd="0" presId="urn:microsoft.com/office/officeart/2005/8/layout/orgChart1"/>
    <dgm:cxn modelId="{F0071531-D4D2-4C44-BC2A-04E32BD7AFAE}" type="presParOf" srcId="{408D0908-EA73-4989-9D91-57690911D4BD}" destId="{DC33873F-6AF5-4B96-87F7-EC33AC8F2ABE}" srcOrd="1" destOrd="0" presId="urn:microsoft.com/office/officeart/2005/8/layout/orgChart1"/>
    <dgm:cxn modelId="{1A2A5322-0994-4D94-96BD-D68BAC0FFD0C}" type="presParOf" srcId="{DC33873F-6AF5-4B96-87F7-EC33AC8F2ABE}" destId="{A6FB39F3-EC75-4AEF-A051-9162B637CB32}" srcOrd="0" destOrd="0" presId="urn:microsoft.com/office/officeart/2005/8/layout/orgChart1"/>
    <dgm:cxn modelId="{BD878B6F-27C7-46CA-8E2A-863C40837EF2}" type="presParOf" srcId="{DC33873F-6AF5-4B96-87F7-EC33AC8F2ABE}" destId="{6520126B-DFC4-4347-B328-1E58F8A62321}" srcOrd="1" destOrd="0" presId="urn:microsoft.com/office/officeart/2005/8/layout/orgChart1"/>
    <dgm:cxn modelId="{DD08CB97-F586-4879-94CF-2838B2DEC69A}" type="presParOf" srcId="{6520126B-DFC4-4347-B328-1E58F8A62321}" destId="{964439BC-7B80-425E-839E-82DD971344A5}" srcOrd="0" destOrd="0" presId="urn:microsoft.com/office/officeart/2005/8/layout/orgChart1"/>
    <dgm:cxn modelId="{4AFBC75D-D9AD-4DE5-856F-F78746272D83}" type="presParOf" srcId="{964439BC-7B80-425E-839E-82DD971344A5}" destId="{EBF62EBF-E198-4CF7-8296-62DEE5649C45}" srcOrd="0" destOrd="0" presId="urn:microsoft.com/office/officeart/2005/8/layout/orgChart1"/>
    <dgm:cxn modelId="{3B87F6C8-ED39-4147-ACFD-16B277521934}" type="presParOf" srcId="{964439BC-7B80-425E-839E-82DD971344A5}" destId="{1EB67A4F-C819-4D90-A73A-568FDA3F24DD}" srcOrd="1" destOrd="0" presId="urn:microsoft.com/office/officeart/2005/8/layout/orgChart1"/>
    <dgm:cxn modelId="{C2154AFA-9A48-4B5A-AF98-06CE207A1BE6}" type="presParOf" srcId="{6520126B-DFC4-4347-B328-1E58F8A62321}" destId="{81EE6FE7-DC43-454F-B5ED-B00A4D5EBA5B}" srcOrd="1" destOrd="0" presId="urn:microsoft.com/office/officeart/2005/8/layout/orgChart1"/>
    <dgm:cxn modelId="{D3910ADC-AFA7-491C-AE64-EE8551695C26}" type="presParOf" srcId="{6520126B-DFC4-4347-B328-1E58F8A62321}" destId="{C5207A8C-AB79-45BE-96C7-0DA3B75BBD93}" srcOrd="2" destOrd="0" presId="urn:microsoft.com/office/officeart/2005/8/layout/orgChart1"/>
    <dgm:cxn modelId="{F1E361A3-8212-4BC3-A0F5-4391FF6F6195}" type="presParOf" srcId="{408D0908-EA73-4989-9D91-57690911D4BD}" destId="{E5A69764-B6EA-4EED-A44F-37BAFE59C60C}" srcOrd="2" destOrd="0" presId="urn:microsoft.com/office/officeart/2005/8/layout/orgChart1"/>
    <dgm:cxn modelId="{0D342B2E-E226-4797-B894-8BC5E7A73696}" type="presParOf" srcId="{4631FE15-C177-4F5B-A946-9D16115184F7}" destId="{B1C71EE4-CE82-4E3B-B794-FB702DF8726E}" srcOrd="10" destOrd="0" presId="urn:microsoft.com/office/officeart/2005/8/layout/orgChart1"/>
    <dgm:cxn modelId="{BE65D968-B71B-4500-B363-4DC0FBE3731A}" type="presParOf" srcId="{4631FE15-C177-4F5B-A946-9D16115184F7}" destId="{A547BAAF-64AF-4518-AABD-8EFC6799D64C}" srcOrd="11" destOrd="0" presId="urn:microsoft.com/office/officeart/2005/8/layout/orgChart1"/>
    <dgm:cxn modelId="{F945C1B9-23A1-4A65-8350-8E97E284DAEE}" type="presParOf" srcId="{A547BAAF-64AF-4518-AABD-8EFC6799D64C}" destId="{16329DC1-CE25-4E69-9AB2-35FF64E4609E}" srcOrd="0" destOrd="0" presId="urn:microsoft.com/office/officeart/2005/8/layout/orgChart1"/>
    <dgm:cxn modelId="{A6B481EE-3F5E-4973-BF0B-2F23EEE39B74}" type="presParOf" srcId="{16329DC1-CE25-4E69-9AB2-35FF64E4609E}" destId="{92A54CC8-43ED-4B6D-AD29-7FD251B21652}" srcOrd="0" destOrd="0" presId="urn:microsoft.com/office/officeart/2005/8/layout/orgChart1"/>
    <dgm:cxn modelId="{2EF4BD60-36D3-4A98-9536-D3F075BF470B}" type="presParOf" srcId="{16329DC1-CE25-4E69-9AB2-35FF64E4609E}" destId="{4008B9DD-8C01-40C3-868E-4CB6F3A34544}" srcOrd="1" destOrd="0" presId="urn:microsoft.com/office/officeart/2005/8/layout/orgChart1"/>
    <dgm:cxn modelId="{AAE258B2-AC9D-4EB1-8FD5-134E5586F13B}" type="presParOf" srcId="{A547BAAF-64AF-4518-AABD-8EFC6799D64C}" destId="{DB492E63-2EFA-47C7-899D-2C99734080FD}" srcOrd="1" destOrd="0" presId="urn:microsoft.com/office/officeart/2005/8/layout/orgChart1"/>
    <dgm:cxn modelId="{C01C82B1-3DFA-4B49-A9E3-98CD35B72D2B}" type="presParOf" srcId="{A547BAAF-64AF-4518-AABD-8EFC6799D64C}" destId="{96016611-232D-4128-9F5B-4EEE6C502C99}" srcOrd="2" destOrd="0" presId="urn:microsoft.com/office/officeart/2005/8/layout/orgChart1"/>
    <dgm:cxn modelId="{BEFD9548-F7F8-4873-81D0-575A5968CEF7}" type="presParOf" srcId="{D565588C-1C63-4C60-920B-3E36DE56B122}" destId="{840A0049-3F14-43EF-B0A3-819772614A82}" srcOrd="2" destOrd="0" presId="urn:microsoft.com/office/officeart/2005/8/layout/orgChart1"/>
    <dgm:cxn modelId="{39A4ABF3-2EE3-458B-B605-D1C939B33958}" type="presParOf" srcId="{8127CD5D-82D7-4AF6-B296-CA6A30B0466E}" destId="{38DD7603-8A38-42D7-A93E-1F72ED5320A9}" srcOrd="2" destOrd="0" presId="urn:microsoft.com/office/officeart/2005/8/layout/orgChar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0171" y="3075803"/>
            <a:ext cx="15301912" cy="212234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00339" y="5610703"/>
            <a:ext cx="12601577" cy="25303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36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73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09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460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1825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19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55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092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5C5D-798D-4757-B691-F1CB5A70B652}" type="datetimeFigureOut">
              <a:rPr lang="en-US" smtClean="0"/>
              <a:t>7/30/2012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9CF84-901E-41D4-8BA8-75E3925199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5C5D-798D-4757-B691-F1CB5A70B652}" type="datetimeFigureOut">
              <a:rPr lang="en-US" smtClean="0"/>
              <a:t>7/30/2012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9CF84-901E-41D4-8BA8-75E3925199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17556" y="520277"/>
            <a:ext cx="4784971" cy="110884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2631" y="520277"/>
            <a:ext cx="14054882" cy="110884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5C5D-798D-4757-B691-F1CB5A70B652}" type="datetimeFigureOut">
              <a:rPr lang="en-US" smtClean="0"/>
              <a:t>7/30/2012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9CF84-901E-41D4-8BA8-75E3925199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5C5D-798D-4757-B691-F1CB5A70B652}" type="datetimeFigureOut">
              <a:rPr lang="en-US" smtClean="0"/>
              <a:t>7/30/2012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9CF84-901E-41D4-8BA8-75E3925199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2056" y="6362467"/>
            <a:ext cx="15301912" cy="196649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2056" y="4196572"/>
            <a:ext cx="15301912" cy="2165895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3650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73016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0952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54603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18254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81904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45555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509206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5C5D-798D-4757-B691-F1CB5A70B652}" type="datetimeFigureOut">
              <a:rPr lang="en-US" smtClean="0"/>
              <a:t>7/30/2012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9CF84-901E-41D4-8BA8-75E3925199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2634" y="3032258"/>
            <a:ext cx="9419928" cy="8576489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82599" y="3032258"/>
            <a:ext cx="9419928" cy="8576489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5C5D-798D-4757-B691-F1CB5A70B652}" type="datetimeFigureOut">
              <a:rPr lang="en-US" smtClean="0"/>
              <a:t>7/30/2012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9CF84-901E-41D4-8BA8-75E3925199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4" y="396510"/>
            <a:ext cx="16202027" cy="165020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216322"/>
            <a:ext cx="7954120" cy="92365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36508" indent="0">
              <a:buNone/>
              <a:defRPr sz="2800" b="1"/>
            </a:lvl2pPr>
            <a:lvl3pPr marL="1273016" indent="0">
              <a:buNone/>
              <a:defRPr sz="2500" b="1"/>
            </a:lvl3pPr>
            <a:lvl4pPr marL="1909524" indent="0">
              <a:buNone/>
              <a:defRPr sz="2300" b="1"/>
            </a:lvl4pPr>
            <a:lvl5pPr marL="2546033" indent="0">
              <a:buNone/>
              <a:defRPr sz="2300" b="1"/>
            </a:lvl5pPr>
            <a:lvl6pPr marL="3182541" indent="0">
              <a:buNone/>
              <a:defRPr sz="2300" b="1"/>
            </a:lvl6pPr>
            <a:lvl7pPr marL="3819049" indent="0">
              <a:buNone/>
              <a:defRPr sz="2300" b="1"/>
            </a:lvl7pPr>
            <a:lvl8pPr marL="4455557" indent="0">
              <a:buNone/>
              <a:defRPr sz="2300" b="1"/>
            </a:lvl8pPr>
            <a:lvl9pPr marL="5092065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0112" y="3139977"/>
            <a:ext cx="7954120" cy="570467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44894" y="2216322"/>
            <a:ext cx="7957247" cy="92365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36508" indent="0">
              <a:buNone/>
              <a:defRPr sz="2800" b="1"/>
            </a:lvl2pPr>
            <a:lvl3pPr marL="1273016" indent="0">
              <a:buNone/>
              <a:defRPr sz="2500" b="1"/>
            </a:lvl3pPr>
            <a:lvl4pPr marL="1909524" indent="0">
              <a:buNone/>
              <a:defRPr sz="2300" b="1"/>
            </a:lvl4pPr>
            <a:lvl5pPr marL="2546033" indent="0">
              <a:buNone/>
              <a:defRPr sz="2300" b="1"/>
            </a:lvl5pPr>
            <a:lvl6pPr marL="3182541" indent="0">
              <a:buNone/>
              <a:defRPr sz="2300" b="1"/>
            </a:lvl6pPr>
            <a:lvl7pPr marL="3819049" indent="0">
              <a:buNone/>
              <a:defRPr sz="2300" b="1"/>
            </a:lvl7pPr>
            <a:lvl8pPr marL="4455557" indent="0">
              <a:buNone/>
              <a:defRPr sz="2300" b="1"/>
            </a:lvl8pPr>
            <a:lvl9pPr marL="5092065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44894" y="3139977"/>
            <a:ext cx="7957247" cy="570467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5C5D-798D-4757-B691-F1CB5A70B652}" type="datetimeFigureOut">
              <a:rPr lang="en-US" smtClean="0"/>
              <a:t>7/30/2012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9CF84-901E-41D4-8BA8-75E3925199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5C5D-798D-4757-B691-F1CB5A70B652}" type="datetimeFigureOut">
              <a:rPr lang="en-US" smtClean="0"/>
              <a:t>7/30/2012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9CF84-901E-41D4-8BA8-75E3925199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5C5D-798D-4757-B691-F1CB5A70B652}" type="datetimeFigureOut">
              <a:rPr lang="en-US" smtClean="0"/>
              <a:t>7/30/2012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9CF84-901E-41D4-8BA8-75E3925199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2" y="394218"/>
            <a:ext cx="5922618" cy="167771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38384" y="394220"/>
            <a:ext cx="10063759" cy="8450433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112" y="2071927"/>
            <a:ext cx="5922618" cy="6772722"/>
          </a:xfrm>
        </p:spPr>
        <p:txBody>
          <a:bodyPr/>
          <a:lstStyle>
            <a:lvl1pPr marL="0" indent="0">
              <a:buNone/>
              <a:defRPr sz="1900"/>
            </a:lvl1pPr>
            <a:lvl2pPr marL="636508" indent="0">
              <a:buNone/>
              <a:defRPr sz="1700"/>
            </a:lvl2pPr>
            <a:lvl3pPr marL="1273016" indent="0">
              <a:buNone/>
              <a:defRPr sz="1400"/>
            </a:lvl3pPr>
            <a:lvl4pPr marL="1909524" indent="0">
              <a:buNone/>
              <a:defRPr sz="1200"/>
            </a:lvl4pPr>
            <a:lvl5pPr marL="2546033" indent="0">
              <a:buNone/>
              <a:defRPr sz="1200"/>
            </a:lvl5pPr>
            <a:lvl6pPr marL="3182541" indent="0">
              <a:buNone/>
              <a:defRPr sz="1200"/>
            </a:lvl6pPr>
            <a:lvl7pPr marL="3819049" indent="0">
              <a:buNone/>
              <a:defRPr sz="1200"/>
            </a:lvl7pPr>
            <a:lvl8pPr marL="4455557" indent="0">
              <a:buNone/>
              <a:defRPr sz="1200"/>
            </a:lvl8pPr>
            <a:lvl9pPr marL="5092065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5C5D-798D-4757-B691-F1CB5A70B652}" type="datetimeFigureOut">
              <a:rPr lang="en-US" smtClean="0"/>
              <a:t>7/30/2012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9CF84-901E-41D4-8BA8-75E3925199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8568" y="6930866"/>
            <a:ext cx="10801350" cy="818228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28568" y="884695"/>
            <a:ext cx="10801350" cy="5940743"/>
          </a:xfrm>
        </p:spPr>
        <p:txBody>
          <a:bodyPr/>
          <a:lstStyle>
            <a:lvl1pPr marL="0" indent="0">
              <a:buNone/>
              <a:defRPr sz="4500"/>
            </a:lvl1pPr>
            <a:lvl2pPr marL="636508" indent="0">
              <a:buNone/>
              <a:defRPr sz="3900"/>
            </a:lvl2pPr>
            <a:lvl3pPr marL="1273016" indent="0">
              <a:buNone/>
              <a:defRPr sz="3400"/>
            </a:lvl3pPr>
            <a:lvl4pPr marL="1909524" indent="0">
              <a:buNone/>
              <a:defRPr sz="2800"/>
            </a:lvl4pPr>
            <a:lvl5pPr marL="2546033" indent="0">
              <a:buNone/>
              <a:defRPr sz="2800"/>
            </a:lvl5pPr>
            <a:lvl6pPr marL="3182541" indent="0">
              <a:buNone/>
              <a:defRPr sz="2800"/>
            </a:lvl6pPr>
            <a:lvl7pPr marL="3819049" indent="0">
              <a:buNone/>
              <a:defRPr sz="2800"/>
            </a:lvl7pPr>
            <a:lvl8pPr marL="4455557" indent="0">
              <a:buNone/>
              <a:defRPr sz="2800"/>
            </a:lvl8pPr>
            <a:lvl9pPr marL="5092065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8568" y="7749096"/>
            <a:ext cx="10801350" cy="1162019"/>
          </a:xfrm>
        </p:spPr>
        <p:txBody>
          <a:bodyPr/>
          <a:lstStyle>
            <a:lvl1pPr marL="0" indent="0">
              <a:buNone/>
              <a:defRPr sz="1900"/>
            </a:lvl1pPr>
            <a:lvl2pPr marL="636508" indent="0">
              <a:buNone/>
              <a:defRPr sz="1700"/>
            </a:lvl2pPr>
            <a:lvl3pPr marL="1273016" indent="0">
              <a:buNone/>
              <a:defRPr sz="1400"/>
            </a:lvl3pPr>
            <a:lvl4pPr marL="1909524" indent="0">
              <a:buNone/>
              <a:defRPr sz="1200"/>
            </a:lvl4pPr>
            <a:lvl5pPr marL="2546033" indent="0">
              <a:buNone/>
              <a:defRPr sz="1200"/>
            </a:lvl5pPr>
            <a:lvl6pPr marL="3182541" indent="0">
              <a:buNone/>
              <a:defRPr sz="1200"/>
            </a:lvl6pPr>
            <a:lvl7pPr marL="3819049" indent="0">
              <a:buNone/>
              <a:defRPr sz="1200"/>
            </a:lvl7pPr>
            <a:lvl8pPr marL="4455557" indent="0">
              <a:buNone/>
              <a:defRPr sz="1200"/>
            </a:lvl8pPr>
            <a:lvl9pPr marL="5092065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5C5D-798D-4757-B691-F1CB5A70B652}" type="datetimeFigureOut">
              <a:rPr lang="en-US" smtClean="0"/>
              <a:t>7/30/2012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9CF84-901E-41D4-8BA8-75E3925199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4" y="396510"/>
            <a:ext cx="16202027" cy="1650207"/>
          </a:xfrm>
          <a:prstGeom prst="rect">
            <a:avLst/>
          </a:prstGeom>
        </p:spPr>
        <p:txBody>
          <a:bodyPr vert="horz" lIns="127302" tIns="63651" rIns="127302" bIns="6365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4" y="2310289"/>
            <a:ext cx="16202027" cy="6534359"/>
          </a:xfrm>
          <a:prstGeom prst="rect">
            <a:avLst/>
          </a:prstGeom>
        </p:spPr>
        <p:txBody>
          <a:bodyPr vert="horz" lIns="127302" tIns="63651" rIns="127302" bIns="6365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0114" y="9176983"/>
            <a:ext cx="4200527" cy="527150"/>
          </a:xfrm>
          <a:prstGeom prst="rect">
            <a:avLst/>
          </a:prstGeom>
        </p:spPr>
        <p:txBody>
          <a:bodyPr vert="horz" lIns="127302" tIns="63651" rIns="127302" bIns="63651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15C5D-798D-4757-B691-F1CB5A70B652}" type="datetimeFigureOut">
              <a:rPr lang="en-US" smtClean="0"/>
              <a:t>7/30/2012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50771" y="9176983"/>
            <a:ext cx="5700712" cy="527150"/>
          </a:xfrm>
          <a:prstGeom prst="rect">
            <a:avLst/>
          </a:prstGeom>
        </p:spPr>
        <p:txBody>
          <a:bodyPr vert="horz" lIns="127302" tIns="63651" rIns="127302" bIns="63651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901614" y="9176983"/>
            <a:ext cx="4200527" cy="527150"/>
          </a:xfrm>
          <a:prstGeom prst="rect">
            <a:avLst/>
          </a:prstGeom>
        </p:spPr>
        <p:txBody>
          <a:bodyPr vert="horz" lIns="127302" tIns="63651" rIns="127302" bIns="63651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9CF84-901E-41D4-8BA8-75E3925199E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73016" rtl="0" eaLnBrk="1" latinLnBrk="0" hangingPunct="1">
        <a:spcBef>
          <a:spcPct val="0"/>
        </a:spcBef>
        <a:buNone/>
        <a:defRPr sz="6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77381" indent="-477381" algn="l" defTabSz="1273016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34326" indent="-397818" algn="l" defTabSz="1273016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591271" indent="-318255" algn="l" defTabSz="1273016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27779" indent="-318255" algn="l" defTabSz="1273016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64287" indent="-318255" algn="l" defTabSz="1273016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00795" indent="-318255" algn="l" defTabSz="1273016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37303" indent="-318255" algn="l" defTabSz="1273016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773812" indent="-318255" algn="l" defTabSz="1273016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10320" indent="-318255" algn="l" defTabSz="1273016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7301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36508" algn="l" defTabSz="127301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016" algn="l" defTabSz="127301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09524" algn="l" defTabSz="127301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46033" algn="l" defTabSz="127301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82541" algn="l" defTabSz="127301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19049" algn="l" defTabSz="127301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55557" algn="l" defTabSz="127301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092065" algn="l" defTabSz="127301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339268" y="220031"/>
          <a:ext cx="17471631" cy="9209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112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Dimas Seto Prasetyo</dc:creator>
  <cp:lastModifiedBy>Dimas Seto Prasetyo</cp:lastModifiedBy>
  <cp:revision>1</cp:revision>
  <dcterms:created xsi:type="dcterms:W3CDTF">2012-07-30T14:58:03Z</dcterms:created>
  <dcterms:modified xsi:type="dcterms:W3CDTF">2012-07-30T16:02:17Z</dcterms:modified>
</cp:coreProperties>
</file>